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13 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92696"/>
            <a:ext cx="8393242" cy="3096344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А13. Чистые вещества и смеси. Работа в школьной лаборатории. Человек в мире веществ, материалов и химических реакций</a:t>
            </a:r>
            <a:endParaRPr lang="ru-RU" sz="3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13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47220" y="3861048"/>
          <a:ext cx="504956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29347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195736" y="393305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260648"/>
            <a:ext cx="8892480" cy="347787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Верны ли суждения о способах разделения смесей?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А. </a:t>
            </a:r>
            <a:r>
              <a:rPr lang="ru-RU" sz="3200" b="1" dirty="0" smtClean="0"/>
              <a:t>Выпаривание относят к физическим способам разделения смесей.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Б. </a:t>
            </a:r>
            <a:r>
              <a:rPr lang="ru-RU" sz="3200" b="1" dirty="0" smtClean="0"/>
              <a:t>Разделение смеси воды и этанола возможно способом фильтрования.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13466" y="3429000"/>
          <a:ext cx="511706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36098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123728" y="350100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476672"/>
            <a:ext cx="8892480" cy="243143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Верны ли следующие суждения о чистых веществах и смесях?</a:t>
            </a:r>
          </a:p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>А. </a:t>
            </a:r>
            <a:r>
              <a:rPr lang="ru-RU" sz="3100" b="1" dirty="0" smtClean="0"/>
              <a:t>Колодезная вода является чистым веществом.</a:t>
            </a:r>
          </a:p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>Б. </a:t>
            </a:r>
            <a:r>
              <a:rPr lang="ru-RU" sz="3100" b="1" dirty="0" smtClean="0"/>
              <a:t>Одеколон является смесью веществ.</a:t>
            </a:r>
            <a:endParaRPr lang="ru-RU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59732" y="4005064"/>
          <a:ext cx="482453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06845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339752" y="407707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188640"/>
            <a:ext cx="8892480" cy="37548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Верны ли суждения о безопасном обращении 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 химическими веществами?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А. </a:t>
            </a:r>
            <a:r>
              <a:rPr lang="ru-RU" sz="3000" b="1" dirty="0" smtClean="0"/>
              <a:t>Разбитый ртутный термометр и вытекшую </a:t>
            </a:r>
          </a:p>
          <a:p>
            <a:pPr algn="ctr"/>
            <a:r>
              <a:rPr lang="ru-RU" sz="3000" b="1" dirty="0" smtClean="0"/>
              <a:t>из него ртуть следует выбросить в мусорное ведро.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Б. </a:t>
            </a:r>
            <a:r>
              <a:rPr lang="ru-RU" sz="3000" b="1" dirty="0" smtClean="0"/>
              <a:t>Красками, содержащими соединения свинца, </a:t>
            </a:r>
          </a:p>
          <a:p>
            <a:pPr algn="ctr"/>
            <a:r>
              <a:rPr lang="ru-RU" sz="3000" b="1" dirty="0" smtClean="0"/>
              <a:t>не рекомендуется покрывать детские игрушки и посуду.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898703" y="3717032"/>
          <a:ext cx="534659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59051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утверждения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утверждения неверны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051720" y="3789040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404664"/>
            <a:ext cx="8892480" cy="298543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Оцените справедливость утверждений: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А. </a:t>
            </a:r>
            <a:r>
              <a:rPr lang="ru-RU" sz="3200" b="1" dirty="0" smtClean="0"/>
              <a:t>Химические ожоги вызывают как сильные кислоты, так и щёлочи.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Б. </a:t>
            </a:r>
            <a:r>
              <a:rPr lang="ru-RU" sz="3200" b="1" dirty="0" smtClean="0"/>
              <a:t>Бензин нельзя переливать из одной ёмкости </a:t>
            </a:r>
          </a:p>
          <a:p>
            <a:pPr algn="ctr"/>
            <a:r>
              <a:rPr lang="ru-RU" sz="3200" b="1" dirty="0" smtClean="0"/>
              <a:t>в другую вблизи открытого пламени.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87180" y="3429000"/>
          <a:ext cx="576964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01355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утверждения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утверждения неверны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835696" y="350100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476672"/>
            <a:ext cx="8892480" cy="249299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Оцените справедливость утверждений: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А. </a:t>
            </a:r>
            <a:r>
              <a:rPr lang="ru-RU" sz="3200" b="1" dirty="0" smtClean="0"/>
              <a:t>При смешивании воды и серной кислоты следует приливать кислоту к воде.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Б. </a:t>
            </a:r>
            <a:r>
              <a:rPr lang="ru-RU" sz="3200" b="1" dirty="0" smtClean="0"/>
              <a:t>Смесь азота с кислородом взрывоопасна.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87180" y="3573016"/>
          <a:ext cx="576964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01355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утверждения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утверждения неверны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835696" y="364502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404664"/>
            <a:ext cx="8892480" cy="298543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Оцените справедливость утверждений: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А. </a:t>
            </a:r>
            <a:r>
              <a:rPr lang="ru-RU" sz="3200" b="1" dirty="0" smtClean="0"/>
              <a:t>Воздух разделяют на азот и кислород методом перегонки.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Б. </a:t>
            </a:r>
            <a:r>
              <a:rPr lang="ru-RU" sz="3200" b="1" dirty="0" smtClean="0"/>
              <a:t>Разделить смесь спирта с водой можно фильтрованием.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760" y="188640"/>
            <a:ext cx="8892480" cy="397031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</a:t>
            </a:r>
            <a:r>
              <a:rPr lang="ru-RU" sz="2600" b="1" dirty="0">
                <a:solidFill>
                  <a:srgbClr val="FF0000"/>
                </a:solidFill>
              </a:rPr>
              <a:t>5</a:t>
            </a:r>
            <a:endParaRPr lang="ru-RU" sz="2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Верны ли суждения об экологической безопасности химических производств?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А. </a:t>
            </a:r>
            <a:r>
              <a:rPr lang="ru-RU" sz="2800" b="1" dirty="0" smtClean="0"/>
              <a:t>Выбросы сернистого газа, образующегося в процессе получения серной кислоты, положительно влияют </a:t>
            </a:r>
          </a:p>
          <a:p>
            <a:pPr algn="ctr"/>
            <a:r>
              <a:rPr lang="ru-RU" sz="2800" b="1" dirty="0" smtClean="0"/>
              <a:t>на здоровье человека, растительный и животный мир.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Б. </a:t>
            </a:r>
            <a:r>
              <a:rPr lang="ru-RU" sz="2800" b="1" dirty="0" smtClean="0"/>
              <a:t>Отходы переработки свинцовых руд </a:t>
            </a:r>
          </a:p>
          <a:p>
            <a:pPr algn="ctr"/>
            <a:r>
              <a:rPr lang="ru-RU" sz="2800" b="1" dirty="0" smtClean="0"/>
              <a:t>не представляют угрозы для окружающей среды и здоровья человека.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95736" y="4077072"/>
          <a:ext cx="482453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06845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339752" y="4149080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760" y="188640"/>
            <a:ext cx="8892480" cy="37240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Верны ли следующие суждения о смесях и составе моющих средств?</a:t>
            </a:r>
          </a:p>
          <a:p>
            <a:pPr lvl="0" algn="ctr"/>
            <a:r>
              <a:rPr lang="ru-RU" sz="3000" b="1" dirty="0" smtClean="0">
                <a:solidFill>
                  <a:srgbClr val="FF0000"/>
                </a:solidFill>
              </a:rPr>
              <a:t>А. </a:t>
            </a:r>
            <a:r>
              <a:rPr lang="ru-RU" sz="3000" b="1" dirty="0" smtClean="0"/>
              <a:t>Раствор аммиака в воде (нашатырный спирт) – это однородная смесь.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Б. </a:t>
            </a:r>
            <a:r>
              <a:rPr lang="ru-RU" sz="3000" b="1" dirty="0" smtClean="0"/>
              <a:t>Для удаления жирных пятен с поверхности посуды целесообразно использовать моющие средства, имеющие щелочную среду.</a:t>
            </a:r>
            <a:endParaRPr lang="ru-RU" sz="3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95736" y="4077072"/>
          <a:ext cx="482453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06845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339752" y="4149080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13466" y="3717032"/>
          <a:ext cx="511706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36098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195736" y="3789040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188640"/>
            <a:ext cx="8892480" cy="347787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Верны ли суждения о способах разделения смесей?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А. </a:t>
            </a:r>
            <a:r>
              <a:rPr lang="ru-RU" sz="3200" b="1" dirty="0" smtClean="0"/>
              <a:t>Очистить морскую воду от растворённых </a:t>
            </a:r>
          </a:p>
          <a:p>
            <a:pPr algn="ctr"/>
            <a:r>
              <a:rPr lang="ru-RU" sz="3200" b="1" dirty="0" smtClean="0"/>
              <a:t>в ней солей можно с помощью фильтрования.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Б. </a:t>
            </a:r>
            <a:r>
              <a:rPr lang="ru-RU" sz="3200" b="1" dirty="0" smtClean="0"/>
              <a:t>Перегонка является химическим способом разделения смесей.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23728" y="3933056"/>
          <a:ext cx="489654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14046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верно только 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верны оба суждения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оба суждения неверны</a:t>
                      </a:r>
                      <a:endParaRPr lang="ru-RU" sz="3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267744" y="400506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760" y="188640"/>
            <a:ext cx="8892480" cy="36471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2900" b="1" dirty="0" smtClean="0">
                <a:solidFill>
                  <a:srgbClr val="002060"/>
                </a:solidFill>
              </a:rPr>
              <a:t>Верны ли суждения об экологической безопасности?</a:t>
            </a:r>
          </a:p>
          <a:p>
            <a:pPr algn="ctr"/>
            <a:r>
              <a:rPr lang="ru-RU" sz="2900" b="1" dirty="0" smtClean="0">
                <a:solidFill>
                  <a:srgbClr val="FF0000"/>
                </a:solidFill>
              </a:rPr>
              <a:t>А. </a:t>
            </a:r>
            <a:r>
              <a:rPr lang="ru-RU" sz="2900" b="1" dirty="0" smtClean="0"/>
              <a:t>Не рекомендуется употреблять в пищу плодоовощные культуры, выращенные вблизи железных дорог и автомобильных магистралей.</a:t>
            </a:r>
          </a:p>
          <a:p>
            <a:pPr algn="ctr"/>
            <a:r>
              <a:rPr lang="ru-RU" sz="2900" b="1" dirty="0" smtClean="0">
                <a:solidFill>
                  <a:srgbClr val="FF0000"/>
                </a:solidFill>
              </a:rPr>
              <a:t>Б.</a:t>
            </a:r>
            <a:r>
              <a:rPr lang="ru-RU" sz="2900" b="1" dirty="0" smtClean="0"/>
              <a:t> Овощные растения, выращенные </a:t>
            </a:r>
          </a:p>
          <a:p>
            <a:pPr algn="ctr"/>
            <a:r>
              <a:rPr lang="ru-RU" sz="2900" b="1" dirty="0" smtClean="0"/>
              <a:t>с использованием избытка минеральных удобрений, не представляют опасности для организма человека.</a:t>
            </a:r>
            <a:endParaRPr lang="ru-RU" sz="29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769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43</cp:revision>
  <dcterms:created xsi:type="dcterms:W3CDTF">2013-03-03T11:29:53Z</dcterms:created>
  <dcterms:modified xsi:type="dcterms:W3CDTF">2013-08-13T07:31:47Z</dcterms:modified>
</cp:coreProperties>
</file>